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
  </p:notesMasterIdLst>
  <p:sldIdLst>
    <p:sldId id="257" r:id="rId2"/>
    <p:sldId id="259" r:id="rId3"/>
    <p:sldId id="258" r:id="rId4"/>
    <p:sldId id="260" r:id="rId5"/>
    <p:sldId id="263"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dTppM6LwfpJrMJjeL2v0gw" hashData="nCdf2BuZE+8OSeO2wDlVsBP6JPY" cryptProvider="" algIdExt="0" algIdExtSource="" cryptProviderTypeExt="0" cryptProviderTypeExtSourc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053" autoAdjust="0"/>
    <p:restoredTop sz="76246" autoAdjust="0"/>
  </p:normalViewPr>
  <p:slideViewPr>
    <p:cSldViewPr snapToGrid="0">
      <p:cViewPr varScale="1">
        <p:scale>
          <a:sx n="69" d="100"/>
          <a:sy n="69" d="100"/>
        </p:scale>
        <p:origin x="-188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41D88-9C01-4EAF-8D5C-569496D1786D}" type="datetimeFigureOut">
              <a:rPr lang="en-CA" smtClean="0"/>
              <a:pPr/>
              <a:t>11/04/2018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AB728-AD1F-4121-AEA1-D83503BF8E74}" type="slidenum">
              <a:rPr lang="en-CA" smtClean="0"/>
              <a:pPr/>
              <a:t>‹#›</a:t>
            </a:fld>
            <a:endParaRPr lang="en-CA"/>
          </a:p>
        </p:txBody>
      </p:sp>
    </p:spTree>
    <p:extLst>
      <p:ext uri="{BB962C8B-B14F-4D97-AF65-F5344CB8AC3E}">
        <p14:creationId xmlns:p14="http://schemas.microsoft.com/office/powerpoint/2010/main" xmlns="" val="193650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TIME- </a:t>
            </a:r>
            <a:r>
              <a:rPr lang="en-CA" b="0" dirty="0"/>
              <a:t>30 MINUTES</a:t>
            </a:r>
          </a:p>
        </p:txBody>
      </p:sp>
      <p:sp>
        <p:nvSpPr>
          <p:cNvPr id="4" name="Slide Number Placeholder 3"/>
          <p:cNvSpPr>
            <a:spLocks noGrp="1"/>
          </p:cNvSpPr>
          <p:nvPr>
            <p:ph type="sldNum" sz="quarter" idx="10"/>
          </p:nvPr>
        </p:nvSpPr>
        <p:spPr/>
        <p:txBody>
          <a:bodyPr/>
          <a:lstStyle/>
          <a:p>
            <a:fld id="{CF1AB728-AD1F-4121-AEA1-D83503BF8E74}" type="slidenum">
              <a:rPr lang="en-CA" smtClean="0"/>
              <a:pPr/>
              <a:t>1</a:t>
            </a:fld>
            <a:endParaRPr lang="en-CA"/>
          </a:p>
        </p:txBody>
      </p:sp>
    </p:spTree>
    <p:extLst>
      <p:ext uri="{BB962C8B-B14F-4D97-AF65-F5344CB8AC3E}">
        <p14:creationId xmlns:p14="http://schemas.microsoft.com/office/powerpoint/2010/main" xmlns="" val="149859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F1AB728-AD1F-4121-AEA1-D83503BF8E74}" type="slidenum">
              <a:rPr lang="en-CA" smtClean="0"/>
              <a:pPr/>
              <a:t>2</a:t>
            </a:fld>
            <a:endParaRPr lang="en-CA"/>
          </a:p>
        </p:txBody>
      </p:sp>
    </p:spTree>
    <p:extLst>
      <p:ext uri="{BB962C8B-B14F-4D97-AF65-F5344CB8AC3E}">
        <p14:creationId xmlns:p14="http://schemas.microsoft.com/office/powerpoint/2010/main" xmlns="" val="3917722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DEMONSTRATION OF PROPER LIFTING TECHNIQUES</a:t>
            </a:r>
          </a:p>
          <a:p>
            <a:endParaRPr lang="en-CA" dirty="0"/>
          </a:p>
          <a:p>
            <a:r>
              <a:rPr lang="en-CA" dirty="0"/>
              <a:t>In a situation where the casualty’s life would be at risk if left in position found and must be moved.</a:t>
            </a:r>
            <a:endParaRPr lang="en-CA" baseline="0" dirty="0"/>
          </a:p>
          <a:p>
            <a:pPr marL="228600" indent="-228600">
              <a:buAutoNum type="arabicPeriod"/>
            </a:pPr>
            <a:r>
              <a:rPr lang="en-CA" baseline="0" dirty="0"/>
              <a:t>Blanket Roll – Roll casualty onto a strong blanket and use the shoulders or foot end to drag the casualty away from danger. Good for short distances.</a:t>
            </a:r>
          </a:p>
          <a:p>
            <a:pPr marL="0" indent="0">
              <a:buNone/>
            </a:pPr>
            <a:r>
              <a:rPr lang="en-CA" baseline="0" dirty="0"/>
              <a:t>Discuss how you could move a casualty when it is safe to do so at work- rolling office chair</a:t>
            </a:r>
          </a:p>
        </p:txBody>
      </p:sp>
      <p:sp>
        <p:nvSpPr>
          <p:cNvPr id="4" name="Slide Number Placeholder 3"/>
          <p:cNvSpPr>
            <a:spLocks noGrp="1"/>
          </p:cNvSpPr>
          <p:nvPr>
            <p:ph type="sldNum" sz="quarter" idx="10"/>
          </p:nvPr>
        </p:nvSpPr>
        <p:spPr/>
        <p:txBody>
          <a:bodyPr/>
          <a:lstStyle/>
          <a:p>
            <a:fld id="{78EB0F54-2B13-4F63-B499-4FACE52079DB}" type="slidenum">
              <a:rPr lang="en-CA" smtClean="0"/>
              <a:pPr/>
              <a:t>3</a:t>
            </a:fld>
            <a:endParaRPr lang="en-CA" dirty="0"/>
          </a:p>
        </p:txBody>
      </p:sp>
    </p:spTree>
    <p:extLst>
      <p:ext uri="{BB962C8B-B14F-4D97-AF65-F5344CB8AC3E}">
        <p14:creationId xmlns:p14="http://schemas.microsoft.com/office/powerpoint/2010/main" xmlns="" val="2816184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pPr marL="228600" indent="-228600">
              <a:buFont typeface="+mj-lt"/>
              <a:buAutoNum type="arabicPeriod"/>
            </a:pPr>
            <a:r>
              <a:rPr lang="en-CA" baseline="0" dirty="0"/>
              <a:t>BACKPACK CARRY&gt; CASUALTY OVER YOUR SHOULD IF INJURIES ALLOW</a:t>
            </a:r>
          </a:p>
          <a:p>
            <a:pPr marL="228600" indent="-228600">
              <a:buFont typeface="+mj-lt"/>
              <a:buAutoNum type="arabicPeriod"/>
            </a:pPr>
            <a:r>
              <a:rPr lang="en-CA" baseline="0" dirty="0"/>
              <a:t>2 PERSON ASSIST:  ONE FIRST AIDER ON EITHER SIDE OF CASUALTY. CASUALTY’S ARMS OVER FIRST AIDER’S SHOULDER</a:t>
            </a:r>
          </a:p>
          <a:p>
            <a:pPr marL="228600" indent="-228600">
              <a:buFont typeface="+mj-lt"/>
              <a:buAutoNum type="arabicPeriod"/>
            </a:pPr>
            <a:r>
              <a:rPr lang="en-CA" baseline="0" dirty="0"/>
              <a:t>HUMAN CRUTCH: TAKE ONE OF CASUALTY’S ARMS AND PUT IT AROUND YOUR SHOULDER, PLACE YOUR OTHER ARM AROUND THE CASUALTY’S WAIST</a:t>
            </a:r>
          </a:p>
          <a:p>
            <a:pPr marL="228600" indent="-228600">
              <a:buFont typeface="+mj-lt"/>
              <a:buAutoNum type="arabicPeriod"/>
            </a:pPr>
            <a:r>
              <a:rPr lang="en-CA" baseline="0" dirty="0"/>
              <a:t>2 PERSON CHAIR LIFT-  GOOD IF GROUND IS FLAT.  ONE FIRST AIDER ON EITHER SIDE. CASUALTY PLACES ONE ARM OVER EACH SHOULDER. EACH FIRST AIDER PLACES OTHER HAND UNDER CASUALTY CREATING A SEAT</a:t>
            </a:r>
          </a:p>
        </p:txBody>
      </p:sp>
      <p:sp>
        <p:nvSpPr>
          <p:cNvPr id="4" name="Slide Number Placeholder 3"/>
          <p:cNvSpPr>
            <a:spLocks noGrp="1"/>
          </p:cNvSpPr>
          <p:nvPr>
            <p:ph type="sldNum" sz="quarter" idx="10"/>
          </p:nvPr>
        </p:nvSpPr>
        <p:spPr/>
        <p:txBody>
          <a:bodyPr/>
          <a:lstStyle/>
          <a:p>
            <a:fld id="{78EB0F54-2B13-4F63-B499-4FACE52079DB}" type="slidenum">
              <a:rPr lang="en-CA" smtClean="0"/>
              <a:pPr/>
              <a:t>4</a:t>
            </a:fld>
            <a:endParaRPr lang="en-CA" dirty="0"/>
          </a:p>
        </p:txBody>
      </p:sp>
    </p:spTree>
    <p:extLst>
      <p:ext uri="{BB962C8B-B14F-4D97-AF65-F5344CB8AC3E}">
        <p14:creationId xmlns:p14="http://schemas.microsoft.com/office/powerpoint/2010/main" xmlns="" val="4103406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CA" baseline="0" dirty="0"/>
              <a:t>Drag Carry Shoulders- Lift casualty under armpits and use lower arms to support head. Walk backwards to pull to safety.</a:t>
            </a:r>
          </a:p>
          <a:p>
            <a:pPr marL="228600" indent="-228600">
              <a:buAutoNum type="arabicPeriod"/>
            </a:pPr>
            <a:r>
              <a:rPr lang="en-CA" baseline="0" dirty="0"/>
              <a:t>Feet- Grab both ankles of casualty and pull while walking backwards. Hopefully on smooth and even ground.</a:t>
            </a:r>
          </a:p>
          <a:p>
            <a:endParaRPr lang="en-CA" dirty="0"/>
          </a:p>
          <a:p>
            <a:endParaRPr lang="en-CA" baseline="0" dirty="0"/>
          </a:p>
        </p:txBody>
      </p:sp>
      <p:sp>
        <p:nvSpPr>
          <p:cNvPr id="4" name="Slide Number Placeholder 3"/>
          <p:cNvSpPr>
            <a:spLocks noGrp="1"/>
          </p:cNvSpPr>
          <p:nvPr>
            <p:ph type="sldNum" sz="quarter" idx="10"/>
          </p:nvPr>
        </p:nvSpPr>
        <p:spPr/>
        <p:txBody>
          <a:bodyPr/>
          <a:lstStyle/>
          <a:p>
            <a:fld id="{78EB0F54-2B13-4F63-B499-4FACE52079DB}" type="slidenum">
              <a:rPr lang="en-CA" smtClean="0"/>
              <a:pPr/>
              <a:t>5</a:t>
            </a:fld>
            <a:endParaRPr lang="en-CA" dirty="0"/>
          </a:p>
        </p:txBody>
      </p:sp>
    </p:spTree>
    <p:extLst>
      <p:ext uri="{BB962C8B-B14F-4D97-AF65-F5344CB8AC3E}">
        <p14:creationId xmlns:p14="http://schemas.microsoft.com/office/powerpoint/2010/main" xmlns="" val="4175918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Casualty</a:t>
            </a:r>
            <a:r>
              <a:rPr lang="en-CA" baseline="0" dirty="0"/>
              <a:t> sitting on ground with an injured knee.</a:t>
            </a:r>
          </a:p>
          <a:p>
            <a:r>
              <a:rPr lang="en-CA" baseline="0" dirty="0"/>
              <a:t>Have first aider assist casualty from injured side. Ensure first aider bends knees firmly, keeps both feet on ground and assists casualty to stand using their legs, not their back. Have them assist for </a:t>
            </a:r>
            <a:r>
              <a:rPr lang="en-CA" baseline="0" dirty="0" err="1"/>
              <a:t>approx</a:t>
            </a:r>
            <a:r>
              <a:rPr lang="en-CA" baseline="0" dirty="0"/>
              <a:t> </a:t>
            </a:r>
            <a:r>
              <a:rPr lang="en-CA" baseline="0"/>
              <a:t>10 meters</a:t>
            </a:r>
            <a:endParaRPr lang="en-CA" dirty="0"/>
          </a:p>
        </p:txBody>
      </p:sp>
      <p:sp>
        <p:nvSpPr>
          <p:cNvPr id="4" name="Slide Number Placeholder 3"/>
          <p:cNvSpPr>
            <a:spLocks noGrp="1"/>
          </p:cNvSpPr>
          <p:nvPr>
            <p:ph type="sldNum" sz="quarter" idx="10"/>
          </p:nvPr>
        </p:nvSpPr>
        <p:spPr/>
        <p:txBody>
          <a:bodyPr/>
          <a:lstStyle/>
          <a:p>
            <a:fld id="{78EB0F54-2B13-4F63-B499-4FACE52079DB}" type="slidenum">
              <a:rPr lang="en-CA" smtClean="0"/>
              <a:pPr/>
              <a:t>6</a:t>
            </a:fld>
            <a:endParaRPr lang="en-CA" dirty="0"/>
          </a:p>
        </p:txBody>
      </p:sp>
    </p:spTree>
    <p:extLst>
      <p:ext uri="{BB962C8B-B14F-4D97-AF65-F5344CB8AC3E}">
        <p14:creationId xmlns:p14="http://schemas.microsoft.com/office/powerpoint/2010/main" xmlns="" val="1206960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DFF6BD-2597-4240-B7FA-CF64438AAFEE}" type="datetime1">
              <a:rPr lang="en-CA" smtClean="0"/>
              <a:pPr/>
              <a:t>11/04/2018</a:t>
            </a:fld>
            <a:endParaRPr lang="en-CA"/>
          </a:p>
        </p:txBody>
      </p:sp>
      <p:sp>
        <p:nvSpPr>
          <p:cNvPr id="5" name="Footer Placeholder 4"/>
          <p:cNvSpPr>
            <a:spLocks noGrp="1"/>
          </p:cNvSpPr>
          <p:nvPr>
            <p:ph type="ftr" sz="quarter" idx="11"/>
          </p:nvPr>
        </p:nvSpPr>
        <p:spPr/>
        <p:txBody>
          <a:bodyPr/>
          <a:lstStyle/>
          <a:p>
            <a:r>
              <a:rPr lang="en-CA"/>
              <a:t>Life's Emergency Training 2016</a:t>
            </a:r>
          </a:p>
        </p:txBody>
      </p:sp>
      <p:sp>
        <p:nvSpPr>
          <p:cNvPr id="6" name="Slide Number Placeholder 5"/>
          <p:cNvSpPr>
            <a:spLocks noGrp="1"/>
          </p:cNvSpPr>
          <p:nvPr>
            <p:ph type="sldNum" sz="quarter" idx="12"/>
          </p:nvPr>
        </p:nvSpPr>
        <p:spPr/>
        <p:txBody>
          <a:bodyPr/>
          <a:lstStyle/>
          <a:p>
            <a:fld id="{12CB87F5-B9AE-449F-9955-7D8A6E2DC892}" type="slidenum">
              <a:rPr lang="en-CA" smtClean="0"/>
              <a:pPr/>
              <a:t>‹#›</a:t>
            </a:fld>
            <a:endParaRPr lang="en-CA"/>
          </a:p>
        </p:txBody>
      </p:sp>
    </p:spTree>
    <p:extLst>
      <p:ext uri="{BB962C8B-B14F-4D97-AF65-F5344CB8AC3E}">
        <p14:creationId xmlns:p14="http://schemas.microsoft.com/office/powerpoint/2010/main" xmlns="" val="214065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590CF6-901A-44CD-A116-4809077FBA4C}" type="datetime1">
              <a:rPr lang="en-CA" smtClean="0"/>
              <a:pPr/>
              <a:t>11/04/2018</a:t>
            </a:fld>
            <a:endParaRPr lang="en-CA"/>
          </a:p>
        </p:txBody>
      </p:sp>
      <p:sp>
        <p:nvSpPr>
          <p:cNvPr id="5" name="Footer Placeholder 4"/>
          <p:cNvSpPr>
            <a:spLocks noGrp="1"/>
          </p:cNvSpPr>
          <p:nvPr>
            <p:ph type="ftr" sz="quarter" idx="11"/>
          </p:nvPr>
        </p:nvSpPr>
        <p:spPr/>
        <p:txBody>
          <a:bodyPr/>
          <a:lstStyle/>
          <a:p>
            <a:r>
              <a:rPr lang="en-CA"/>
              <a:t>Life's Emergency Training 2016</a:t>
            </a:r>
          </a:p>
        </p:txBody>
      </p:sp>
      <p:sp>
        <p:nvSpPr>
          <p:cNvPr id="6" name="Slide Number Placeholder 5"/>
          <p:cNvSpPr>
            <a:spLocks noGrp="1"/>
          </p:cNvSpPr>
          <p:nvPr>
            <p:ph type="sldNum" sz="quarter" idx="12"/>
          </p:nvPr>
        </p:nvSpPr>
        <p:spPr/>
        <p:txBody>
          <a:bodyPr/>
          <a:lstStyle/>
          <a:p>
            <a:fld id="{12CB87F5-B9AE-449F-9955-7D8A6E2DC892}" type="slidenum">
              <a:rPr lang="en-CA" smtClean="0"/>
              <a:pPr/>
              <a:t>‹#›</a:t>
            </a:fld>
            <a:endParaRPr lang="en-CA"/>
          </a:p>
        </p:txBody>
      </p:sp>
    </p:spTree>
    <p:extLst>
      <p:ext uri="{BB962C8B-B14F-4D97-AF65-F5344CB8AC3E}">
        <p14:creationId xmlns:p14="http://schemas.microsoft.com/office/powerpoint/2010/main" xmlns="" val="956899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3A4A2D-DA7A-4FD5-9DD3-88A8055ADFDB}" type="datetime1">
              <a:rPr lang="en-CA" smtClean="0"/>
              <a:pPr/>
              <a:t>11/04/2018</a:t>
            </a:fld>
            <a:endParaRPr lang="en-CA"/>
          </a:p>
        </p:txBody>
      </p:sp>
      <p:sp>
        <p:nvSpPr>
          <p:cNvPr id="5" name="Footer Placeholder 4"/>
          <p:cNvSpPr>
            <a:spLocks noGrp="1"/>
          </p:cNvSpPr>
          <p:nvPr>
            <p:ph type="ftr" sz="quarter" idx="11"/>
          </p:nvPr>
        </p:nvSpPr>
        <p:spPr/>
        <p:txBody>
          <a:bodyPr/>
          <a:lstStyle/>
          <a:p>
            <a:r>
              <a:rPr lang="en-CA"/>
              <a:t>Life's Emergency Training 2016</a:t>
            </a:r>
          </a:p>
        </p:txBody>
      </p:sp>
      <p:sp>
        <p:nvSpPr>
          <p:cNvPr id="6" name="Slide Number Placeholder 5"/>
          <p:cNvSpPr>
            <a:spLocks noGrp="1"/>
          </p:cNvSpPr>
          <p:nvPr>
            <p:ph type="sldNum" sz="quarter" idx="12"/>
          </p:nvPr>
        </p:nvSpPr>
        <p:spPr/>
        <p:txBody>
          <a:bodyPr/>
          <a:lstStyle/>
          <a:p>
            <a:fld id="{12CB87F5-B9AE-449F-9955-7D8A6E2DC892}" type="slidenum">
              <a:rPr lang="en-CA" smtClean="0"/>
              <a:pPr/>
              <a:t>‹#›</a:t>
            </a:fld>
            <a:endParaRPr lang="en-CA"/>
          </a:p>
        </p:txBody>
      </p:sp>
    </p:spTree>
    <p:extLst>
      <p:ext uri="{BB962C8B-B14F-4D97-AF65-F5344CB8AC3E}">
        <p14:creationId xmlns:p14="http://schemas.microsoft.com/office/powerpoint/2010/main" xmlns="" val="219027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DB40C-AF2D-4E99-8736-0561936A71D2}" type="datetime1">
              <a:rPr lang="en-CA" smtClean="0"/>
              <a:pPr/>
              <a:t>11/04/2018</a:t>
            </a:fld>
            <a:endParaRPr lang="en-CA"/>
          </a:p>
        </p:txBody>
      </p:sp>
      <p:sp>
        <p:nvSpPr>
          <p:cNvPr id="5" name="Footer Placeholder 4"/>
          <p:cNvSpPr>
            <a:spLocks noGrp="1"/>
          </p:cNvSpPr>
          <p:nvPr>
            <p:ph type="ftr" sz="quarter" idx="11"/>
          </p:nvPr>
        </p:nvSpPr>
        <p:spPr/>
        <p:txBody>
          <a:bodyPr/>
          <a:lstStyle/>
          <a:p>
            <a:r>
              <a:rPr lang="en-CA"/>
              <a:t>Life's Emergency Training 2016</a:t>
            </a:r>
          </a:p>
        </p:txBody>
      </p:sp>
      <p:sp>
        <p:nvSpPr>
          <p:cNvPr id="6" name="Slide Number Placeholder 5"/>
          <p:cNvSpPr>
            <a:spLocks noGrp="1"/>
          </p:cNvSpPr>
          <p:nvPr>
            <p:ph type="sldNum" sz="quarter" idx="12"/>
          </p:nvPr>
        </p:nvSpPr>
        <p:spPr/>
        <p:txBody>
          <a:bodyPr/>
          <a:lstStyle/>
          <a:p>
            <a:fld id="{12CB87F5-B9AE-449F-9955-7D8A6E2DC892}" type="slidenum">
              <a:rPr lang="en-CA" smtClean="0"/>
              <a:pPr/>
              <a:t>‹#›</a:t>
            </a:fld>
            <a:endParaRPr lang="en-CA"/>
          </a:p>
        </p:txBody>
      </p:sp>
    </p:spTree>
    <p:extLst>
      <p:ext uri="{BB962C8B-B14F-4D97-AF65-F5344CB8AC3E}">
        <p14:creationId xmlns:p14="http://schemas.microsoft.com/office/powerpoint/2010/main" xmlns="" val="9522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C66D43-83C5-4A14-A59B-AFE28351EB39}" type="datetime1">
              <a:rPr lang="en-CA" smtClean="0"/>
              <a:pPr/>
              <a:t>11/04/2018</a:t>
            </a:fld>
            <a:endParaRPr lang="en-CA"/>
          </a:p>
        </p:txBody>
      </p:sp>
      <p:sp>
        <p:nvSpPr>
          <p:cNvPr id="5" name="Footer Placeholder 4"/>
          <p:cNvSpPr>
            <a:spLocks noGrp="1"/>
          </p:cNvSpPr>
          <p:nvPr>
            <p:ph type="ftr" sz="quarter" idx="11"/>
          </p:nvPr>
        </p:nvSpPr>
        <p:spPr/>
        <p:txBody>
          <a:bodyPr/>
          <a:lstStyle/>
          <a:p>
            <a:r>
              <a:rPr lang="en-CA"/>
              <a:t>Life's Emergency Training 2016</a:t>
            </a:r>
          </a:p>
        </p:txBody>
      </p:sp>
      <p:sp>
        <p:nvSpPr>
          <p:cNvPr id="6" name="Slide Number Placeholder 5"/>
          <p:cNvSpPr>
            <a:spLocks noGrp="1"/>
          </p:cNvSpPr>
          <p:nvPr>
            <p:ph type="sldNum" sz="quarter" idx="12"/>
          </p:nvPr>
        </p:nvSpPr>
        <p:spPr/>
        <p:txBody>
          <a:bodyPr/>
          <a:lstStyle/>
          <a:p>
            <a:fld id="{12CB87F5-B9AE-449F-9955-7D8A6E2DC892}" type="slidenum">
              <a:rPr lang="en-CA" smtClean="0"/>
              <a:pPr/>
              <a:t>‹#›</a:t>
            </a:fld>
            <a:endParaRPr lang="en-CA"/>
          </a:p>
        </p:txBody>
      </p:sp>
    </p:spTree>
    <p:extLst>
      <p:ext uri="{BB962C8B-B14F-4D97-AF65-F5344CB8AC3E}">
        <p14:creationId xmlns:p14="http://schemas.microsoft.com/office/powerpoint/2010/main" xmlns="" val="1841779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CEB1B-CF3B-4D91-A17E-CD3E6D3E7A0F}" type="datetime1">
              <a:rPr lang="en-CA" smtClean="0"/>
              <a:pPr/>
              <a:t>11/04/2018</a:t>
            </a:fld>
            <a:endParaRPr lang="en-CA"/>
          </a:p>
        </p:txBody>
      </p:sp>
      <p:sp>
        <p:nvSpPr>
          <p:cNvPr id="6" name="Footer Placeholder 5"/>
          <p:cNvSpPr>
            <a:spLocks noGrp="1"/>
          </p:cNvSpPr>
          <p:nvPr>
            <p:ph type="ftr" sz="quarter" idx="11"/>
          </p:nvPr>
        </p:nvSpPr>
        <p:spPr/>
        <p:txBody>
          <a:bodyPr/>
          <a:lstStyle/>
          <a:p>
            <a:r>
              <a:rPr lang="en-CA"/>
              <a:t>Life's Emergency Training 2016</a:t>
            </a:r>
          </a:p>
        </p:txBody>
      </p:sp>
      <p:sp>
        <p:nvSpPr>
          <p:cNvPr id="7" name="Slide Number Placeholder 6"/>
          <p:cNvSpPr>
            <a:spLocks noGrp="1"/>
          </p:cNvSpPr>
          <p:nvPr>
            <p:ph type="sldNum" sz="quarter" idx="12"/>
          </p:nvPr>
        </p:nvSpPr>
        <p:spPr/>
        <p:txBody>
          <a:bodyPr/>
          <a:lstStyle/>
          <a:p>
            <a:fld id="{12CB87F5-B9AE-449F-9955-7D8A6E2DC892}" type="slidenum">
              <a:rPr lang="en-CA" smtClean="0"/>
              <a:pPr/>
              <a:t>‹#›</a:t>
            </a:fld>
            <a:endParaRPr lang="en-CA"/>
          </a:p>
        </p:txBody>
      </p:sp>
    </p:spTree>
    <p:extLst>
      <p:ext uri="{BB962C8B-B14F-4D97-AF65-F5344CB8AC3E}">
        <p14:creationId xmlns:p14="http://schemas.microsoft.com/office/powerpoint/2010/main" xmlns="" val="39561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D420DB-F294-41CF-85BF-6366CDB39931}" type="datetime1">
              <a:rPr lang="en-CA" smtClean="0"/>
              <a:pPr/>
              <a:t>11/04/2018</a:t>
            </a:fld>
            <a:endParaRPr lang="en-CA"/>
          </a:p>
        </p:txBody>
      </p:sp>
      <p:sp>
        <p:nvSpPr>
          <p:cNvPr id="8" name="Footer Placeholder 7"/>
          <p:cNvSpPr>
            <a:spLocks noGrp="1"/>
          </p:cNvSpPr>
          <p:nvPr>
            <p:ph type="ftr" sz="quarter" idx="11"/>
          </p:nvPr>
        </p:nvSpPr>
        <p:spPr/>
        <p:txBody>
          <a:bodyPr/>
          <a:lstStyle/>
          <a:p>
            <a:r>
              <a:rPr lang="en-CA"/>
              <a:t>Life's Emergency Training 2016</a:t>
            </a:r>
          </a:p>
        </p:txBody>
      </p:sp>
      <p:sp>
        <p:nvSpPr>
          <p:cNvPr id="9" name="Slide Number Placeholder 8"/>
          <p:cNvSpPr>
            <a:spLocks noGrp="1"/>
          </p:cNvSpPr>
          <p:nvPr>
            <p:ph type="sldNum" sz="quarter" idx="12"/>
          </p:nvPr>
        </p:nvSpPr>
        <p:spPr/>
        <p:txBody>
          <a:bodyPr/>
          <a:lstStyle/>
          <a:p>
            <a:fld id="{12CB87F5-B9AE-449F-9955-7D8A6E2DC892}" type="slidenum">
              <a:rPr lang="en-CA" smtClean="0"/>
              <a:pPr/>
              <a:t>‹#›</a:t>
            </a:fld>
            <a:endParaRPr lang="en-CA"/>
          </a:p>
        </p:txBody>
      </p:sp>
    </p:spTree>
    <p:extLst>
      <p:ext uri="{BB962C8B-B14F-4D97-AF65-F5344CB8AC3E}">
        <p14:creationId xmlns:p14="http://schemas.microsoft.com/office/powerpoint/2010/main" xmlns="" val="356674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8CA959-4F9C-4C18-9308-F65E148C57F0}" type="datetime1">
              <a:rPr lang="en-CA" smtClean="0"/>
              <a:pPr/>
              <a:t>11/04/2018</a:t>
            </a:fld>
            <a:endParaRPr lang="en-CA"/>
          </a:p>
        </p:txBody>
      </p:sp>
      <p:sp>
        <p:nvSpPr>
          <p:cNvPr id="4" name="Footer Placeholder 3"/>
          <p:cNvSpPr>
            <a:spLocks noGrp="1"/>
          </p:cNvSpPr>
          <p:nvPr>
            <p:ph type="ftr" sz="quarter" idx="11"/>
          </p:nvPr>
        </p:nvSpPr>
        <p:spPr/>
        <p:txBody>
          <a:bodyPr/>
          <a:lstStyle/>
          <a:p>
            <a:r>
              <a:rPr lang="en-CA"/>
              <a:t>Life's Emergency Training 2016</a:t>
            </a:r>
          </a:p>
        </p:txBody>
      </p:sp>
      <p:sp>
        <p:nvSpPr>
          <p:cNvPr id="5" name="Slide Number Placeholder 4"/>
          <p:cNvSpPr>
            <a:spLocks noGrp="1"/>
          </p:cNvSpPr>
          <p:nvPr>
            <p:ph type="sldNum" sz="quarter" idx="12"/>
          </p:nvPr>
        </p:nvSpPr>
        <p:spPr/>
        <p:txBody>
          <a:bodyPr/>
          <a:lstStyle/>
          <a:p>
            <a:fld id="{12CB87F5-B9AE-449F-9955-7D8A6E2DC892}" type="slidenum">
              <a:rPr lang="en-CA" smtClean="0"/>
              <a:pPr/>
              <a:t>‹#›</a:t>
            </a:fld>
            <a:endParaRPr lang="en-CA"/>
          </a:p>
        </p:txBody>
      </p:sp>
    </p:spTree>
    <p:extLst>
      <p:ext uri="{BB962C8B-B14F-4D97-AF65-F5344CB8AC3E}">
        <p14:creationId xmlns:p14="http://schemas.microsoft.com/office/powerpoint/2010/main" xmlns="" val="426494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C46F1-4BD4-4046-83E2-B173841B07D1}" type="datetime1">
              <a:rPr lang="en-CA" smtClean="0"/>
              <a:pPr/>
              <a:t>11/04/2018</a:t>
            </a:fld>
            <a:endParaRPr lang="en-CA"/>
          </a:p>
        </p:txBody>
      </p:sp>
      <p:sp>
        <p:nvSpPr>
          <p:cNvPr id="3" name="Footer Placeholder 2"/>
          <p:cNvSpPr>
            <a:spLocks noGrp="1"/>
          </p:cNvSpPr>
          <p:nvPr>
            <p:ph type="ftr" sz="quarter" idx="11"/>
          </p:nvPr>
        </p:nvSpPr>
        <p:spPr/>
        <p:txBody>
          <a:bodyPr/>
          <a:lstStyle/>
          <a:p>
            <a:r>
              <a:rPr lang="en-CA"/>
              <a:t>Life's Emergency Training 2016</a:t>
            </a:r>
          </a:p>
        </p:txBody>
      </p:sp>
      <p:sp>
        <p:nvSpPr>
          <p:cNvPr id="4" name="Slide Number Placeholder 3"/>
          <p:cNvSpPr>
            <a:spLocks noGrp="1"/>
          </p:cNvSpPr>
          <p:nvPr>
            <p:ph type="sldNum" sz="quarter" idx="12"/>
          </p:nvPr>
        </p:nvSpPr>
        <p:spPr/>
        <p:txBody>
          <a:bodyPr/>
          <a:lstStyle/>
          <a:p>
            <a:fld id="{12CB87F5-B9AE-449F-9955-7D8A6E2DC892}" type="slidenum">
              <a:rPr lang="en-CA" smtClean="0"/>
              <a:pPr/>
              <a:t>‹#›</a:t>
            </a:fld>
            <a:endParaRPr lang="en-CA"/>
          </a:p>
        </p:txBody>
      </p:sp>
    </p:spTree>
    <p:extLst>
      <p:ext uri="{BB962C8B-B14F-4D97-AF65-F5344CB8AC3E}">
        <p14:creationId xmlns:p14="http://schemas.microsoft.com/office/powerpoint/2010/main" xmlns="" val="424440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05251F-7B99-4448-B646-FEA8E3D27439}" type="datetime1">
              <a:rPr lang="en-CA" smtClean="0"/>
              <a:pPr/>
              <a:t>11/04/2018</a:t>
            </a:fld>
            <a:endParaRPr lang="en-CA"/>
          </a:p>
        </p:txBody>
      </p:sp>
      <p:sp>
        <p:nvSpPr>
          <p:cNvPr id="6" name="Footer Placeholder 5"/>
          <p:cNvSpPr>
            <a:spLocks noGrp="1"/>
          </p:cNvSpPr>
          <p:nvPr>
            <p:ph type="ftr" sz="quarter" idx="11"/>
          </p:nvPr>
        </p:nvSpPr>
        <p:spPr/>
        <p:txBody>
          <a:bodyPr/>
          <a:lstStyle/>
          <a:p>
            <a:r>
              <a:rPr lang="en-CA"/>
              <a:t>Life's Emergency Training 2016</a:t>
            </a:r>
          </a:p>
        </p:txBody>
      </p:sp>
      <p:sp>
        <p:nvSpPr>
          <p:cNvPr id="7" name="Slide Number Placeholder 6"/>
          <p:cNvSpPr>
            <a:spLocks noGrp="1"/>
          </p:cNvSpPr>
          <p:nvPr>
            <p:ph type="sldNum" sz="quarter" idx="12"/>
          </p:nvPr>
        </p:nvSpPr>
        <p:spPr/>
        <p:txBody>
          <a:bodyPr/>
          <a:lstStyle/>
          <a:p>
            <a:fld id="{12CB87F5-B9AE-449F-9955-7D8A6E2DC892}" type="slidenum">
              <a:rPr lang="en-CA" smtClean="0"/>
              <a:pPr/>
              <a:t>‹#›</a:t>
            </a:fld>
            <a:endParaRPr lang="en-CA"/>
          </a:p>
        </p:txBody>
      </p:sp>
    </p:spTree>
    <p:extLst>
      <p:ext uri="{BB962C8B-B14F-4D97-AF65-F5344CB8AC3E}">
        <p14:creationId xmlns:p14="http://schemas.microsoft.com/office/powerpoint/2010/main" xmlns="" val="1025146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E8BBB2-3998-4FD0-83D7-DAB3F11CD29E}" type="datetime1">
              <a:rPr lang="en-CA" smtClean="0"/>
              <a:pPr/>
              <a:t>11/04/2018</a:t>
            </a:fld>
            <a:endParaRPr lang="en-CA"/>
          </a:p>
        </p:txBody>
      </p:sp>
      <p:sp>
        <p:nvSpPr>
          <p:cNvPr id="6" name="Footer Placeholder 5"/>
          <p:cNvSpPr>
            <a:spLocks noGrp="1"/>
          </p:cNvSpPr>
          <p:nvPr>
            <p:ph type="ftr" sz="quarter" idx="11"/>
          </p:nvPr>
        </p:nvSpPr>
        <p:spPr/>
        <p:txBody>
          <a:bodyPr/>
          <a:lstStyle/>
          <a:p>
            <a:r>
              <a:rPr lang="en-CA"/>
              <a:t>Life's Emergency Training 2016</a:t>
            </a:r>
          </a:p>
        </p:txBody>
      </p:sp>
      <p:sp>
        <p:nvSpPr>
          <p:cNvPr id="7" name="Slide Number Placeholder 6"/>
          <p:cNvSpPr>
            <a:spLocks noGrp="1"/>
          </p:cNvSpPr>
          <p:nvPr>
            <p:ph type="sldNum" sz="quarter" idx="12"/>
          </p:nvPr>
        </p:nvSpPr>
        <p:spPr/>
        <p:txBody>
          <a:bodyPr/>
          <a:lstStyle/>
          <a:p>
            <a:fld id="{12CB87F5-B9AE-449F-9955-7D8A6E2DC892}" type="slidenum">
              <a:rPr lang="en-CA" smtClean="0"/>
              <a:pPr/>
              <a:t>‹#›</a:t>
            </a:fld>
            <a:endParaRPr lang="en-CA"/>
          </a:p>
        </p:txBody>
      </p:sp>
    </p:spTree>
    <p:extLst>
      <p:ext uri="{BB962C8B-B14F-4D97-AF65-F5344CB8AC3E}">
        <p14:creationId xmlns:p14="http://schemas.microsoft.com/office/powerpoint/2010/main" xmlns="" val="426014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FA56F-E75C-41F1-9AD7-13AF434322B3}" type="datetime1">
              <a:rPr lang="en-CA" smtClean="0"/>
              <a:pPr/>
              <a:t>11/04/2018</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Life's Emergency Training 2016</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B87F5-B9AE-449F-9955-7D8A6E2DC892}" type="slidenum">
              <a:rPr lang="en-CA" smtClean="0"/>
              <a:pPr/>
              <a:t>‹#›</a:t>
            </a:fld>
            <a:endParaRPr lang="en-CA"/>
          </a:p>
        </p:txBody>
      </p:sp>
    </p:spTree>
    <p:extLst>
      <p:ext uri="{BB962C8B-B14F-4D97-AF65-F5344CB8AC3E}">
        <p14:creationId xmlns:p14="http://schemas.microsoft.com/office/powerpoint/2010/main" xmlns="" val="3328070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0.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29095" y="444124"/>
            <a:ext cx="7772400" cy="1238711"/>
          </a:xfrm>
        </p:spPr>
        <p:txBody>
          <a:bodyPr/>
          <a:lstStyle/>
          <a:p>
            <a:pPr algn="ctr"/>
            <a:r>
              <a:rPr lang="en-CA" b="1" dirty="0">
                <a:latin typeface="Garamond" panose="02020404030301010803" pitchFamily="18" charset="0"/>
              </a:rPr>
              <a:t>Rescue Moves</a:t>
            </a:r>
          </a:p>
        </p:txBody>
      </p:sp>
      <p:sp>
        <p:nvSpPr>
          <p:cNvPr id="5" name="Subtitle 4"/>
          <p:cNvSpPr>
            <a:spLocks noGrp="1"/>
          </p:cNvSpPr>
          <p:nvPr>
            <p:ph type="subTitle" idx="1"/>
          </p:nvPr>
        </p:nvSpPr>
        <p:spPr/>
        <p:txBody>
          <a:bodyPr/>
          <a:lstStyle/>
          <a:p>
            <a:endParaRPr lang="en-CA"/>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xmlns="" val="0"/>
              </a:ext>
            </a:extLst>
          </a:blip>
          <a:stretch>
            <a:fillRect/>
          </a:stretch>
        </p:blipFill>
        <p:spPr>
          <a:xfrm>
            <a:off x="1696605" y="1831523"/>
            <a:ext cx="5892800" cy="3924300"/>
          </a:xfrm>
          <a:prstGeom prst="rect">
            <a:avLst/>
          </a:prstGeom>
          <a:ln>
            <a:noFill/>
          </a:ln>
          <a:effectLst>
            <a:softEdge rad="112500"/>
          </a:effectLst>
        </p:spPr>
      </p:pic>
      <p:sp>
        <p:nvSpPr>
          <p:cNvPr id="8" name="Rectangle 7"/>
          <p:cNvSpPr/>
          <p:nvPr/>
        </p:nvSpPr>
        <p:spPr>
          <a:xfrm>
            <a:off x="179512" y="234616"/>
            <a:ext cx="8712968" cy="6346293"/>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pic>
        <p:nvPicPr>
          <p:cNvPr id="7" name="Picture 6"/>
          <p:cNvPicPr/>
          <p:nvPr/>
        </p:nvPicPr>
        <p:blipFill>
          <a:blip r:embed="rId4" cstate="print">
            <a:extLst>
              <a:ext uri="{28A0092B-C50C-407E-A947-70E740481C1C}">
                <a14:useLocalDpi xmlns:pic="http://schemas.openxmlformats.org/drawingml/2006/picture" xmlns="" xmlns:a14="http://schemas.microsoft.com/office/drawing/2010/main" xmlns:lc="http://schemas.openxmlformats.org/drawingml/2006/lockedCanvas" val="0"/>
              </a:ext>
            </a:extLst>
          </a:blip>
          <a:stretch>
            <a:fillRect/>
          </a:stretch>
        </p:blipFill>
        <p:spPr>
          <a:xfrm>
            <a:off x="207818" y="6096000"/>
            <a:ext cx="2133600" cy="762000"/>
          </a:xfrm>
          <a:prstGeom prst="rect">
            <a:avLst/>
          </a:prstGeom>
        </p:spPr>
      </p:pic>
    </p:spTree>
    <p:extLst>
      <p:ext uri="{BB962C8B-B14F-4D97-AF65-F5344CB8AC3E}">
        <p14:creationId xmlns:p14="http://schemas.microsoft.com/office/powerpoint/2010/main" xmlns="" val="179561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40879"/>
            <a:ext cx="7886700" cy="1325563"/>
          </a:xfrm>
        </p:spPr>
        <p:txBody>
          <a:bodyPr/>
          <a:lstStyle/>
          <a:p>
            <a:pPr algn="ctr"/>
            <a:r>
              <a:rPr lang="en-CA" b="1" dirty="0">
                <a:latin typeface="Garamond" panose="02020404030301010803" pitchFamily="18" charset="0"/>
              </a:rPr>
              <a:t>Rescue Moves</a:t>
            </a:r>
          </a:p>
        </p:txBody>
      </p:sp>
      <p:sp>
        <p:nvSpPr>
          <p:cNvPr id="8" name="Rectangle 7"/>
          <p:cNvSpPr/>
          <p:nvPr/>
        </p:nvSpPr>
        <p:spPr>
          <a:xfrm>
            <a:off x="179512" y="219867"/>
            <a:ext cx="8712968" cy="6480720"/>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a:xfrm>
            <a:off x="6457950" y="6232227"/>
            <a:ext cx="2057400" cy="365125"/>
          </a:xfrm>
        </p:spPr>
        <p:txBody>
          <a:bodyPr/>
          <a:lstStyle/>
          <a:p>
            <a:fld id="{21036CD7-8A89-4C36-8826-635AC63052D9}" type="slidenum">
              <a:rPr lang="en-CA" smtClean="0"/>
              <a:pPr/>
              <a:t>2</a:t>
            </a:fld>
            <a:endParaRPr lang="en-CA" dirty="0"/>
          </a:p>
        </p:txBody>
      </p:sp>
      <p:sp>
        <p:nvSpPr>
          <p:cNvPr id="2" name="Content Placeholder 1"/>
          <p:cNvSpPr>
            <a:spLocks noGrp="1"/>
          </p:cNvSpPr>
          <p:nvPr>
            <p:ph idx="1"/>
          </p:nvPr>
        </p:nvSpPr>
        <p:spPr>
          <a:xfrm>
            <a:off x="394854" y="1551694"/>
            <a:ext cx="8354291" cy="4896703"/>
          </a:xfrm>
        </p:spPr>
        <p:txBody>
          <a:bodyPr>
            <a:normAutofit/>
          </a:bodyPr>
          <a:lstStyle/>
          <a:p>
            <a:pPr marL="0" indent="0">
              <a:buNone/>
            </a:pPr>
            <a:r>
              <a:rPr lang="en-CA" sz="3200" dirty="0">
                <a:latin typeface="Garamond" panose="02020404030301010803" pitchFamily="18" charset="0"/>
              </a:rPr>
              <a:t>Leave casualty rescues moves to the professionals unless:</a:t>
            </a:r>
          </a:p>
          <a:p>
            <a:r>
              <a:rPr lang="en-CA" sz="3200" dirty="0">
                <a:latin typeface="Garamond" panose="02020404030301010803" pitchFamily="18" charset="0"/>
              </a:rPr>
              <a:t>The casualty is in danger </a:t>
            </a:r>
          </a:p>
          <a:p>
            <a:r>
              <a:rPr lang="en-CA" sz="3200" dirty="0">
                <a:latin typeface="Garamond" panose="02020404030301010803" pitchFamily="18" charset="0"/>
              </a:rPr>
              <a:t>You are in an extremely remote location</a:t>
            </a:r>
          </a:p>
          <a:p>
            <a:endParaRPr lang="en-CA" sz="1200" dirty="0">
              <a:latin typeface="Garamond" panose="02020404030301010803" pitchFamily="18" charset="0"/>
            </a:endParaRPr>
          </a:p>
          <a:p>
            <a:pPr marL="0" indent="0">
              <a:buNone/>
            </a:pPr>
            <a:r>
              <a:rPr lang="en-CA" sz="3200" b="1" dirty="0">
                <a:latin typeface="Garamond" panose="02020404030301010803" pitchFamily="18" charset="0"/>
              </a:rPr>
              <a:t>First aiders safety is the first priority</a:t>
            </a:r>
          </a:p>
          <a:p>
            <a:r>
              <a:rPr lang="en-CA" sz="3200" dirty="0">
                <a:latin typeface="Garamond" panose="02020404030301010803" pitchFamily="18" charset="0"/>
              </a:rPr>
              <a:t>Be honest in how much you can lift</a:t>
            </a:r>
          </a:p>
          <a:p>
            <a:r>
              <a:rPr lang="en-CA" sz="3200" dirty="0">
                <a:latin typeface="Garamond" panose="02020404030301010803" pitchFamily="18" charset="0"/>
              </a:rPr>
              <a:t>Use a firm footing, wide stance, lift with your legs and keep your back straight</a:t>
            </a:r>
          </a:p>
        </p:txBody>
      </p:sp>
      <p:sp>
        <p:nvSpPr>
          <p:cNvPr id="4" name="Footer Placeholder 3"/>
          <p:cNvSpPr>
            <a:spLocks noGrp="1"/>
          </p:cNvSpPr>
          <p:nvPr>
            <p:ph type="ftr" sz="quarter" idx="11"/>
          </p:nvPr>
        </p:nvSpPr>
        <p:spPr/>
        <p:txBody>
          <a:bodyPr/>
          <a:lstStyle/>
          <a:p>
            <a:r>
              <a:rPr lang="en-CA"/>
              <a:t>Life's Emergency Training 2016</a:t>
            </a:r>
          </a:p>
        </p:txBody>
      </p:sp>
    </p:spTree>
    <p:extLst>
      <p:ext uri="{BB962C8B-B14F-4D97-AF65-F5344CB8AC3E}">
        <p14:creationId xmlns:p14="http://schemas.microsoft.com/office/powerpoint/2010/main" xmlns="" val="104171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CA" b="1" dirty="0">
                <a:latin typeface="Garamond" panose="02020404030301010803" pitchFamily="18" charset="0"/>
              </a:rPr>
              <a:t>Rescue Moves</a:t>
            </a:r>
            <a:endParaRPr lang="en-CA" dirty="0">
              <a:latin typeface="Garamond" panose="02020404030301010803" pitchFamily="18" charset="0"/>
            </a:endParaRPr>
          </a:p>
        </p:txBody>
      </p:sp>
      <p:sp>
        <p:nvSpPr>
          <p:cNvPr id="8" name="Rectangle 7"/>
          <p:cNvSpPr/>
          <p:nvPr/>
        </p:nvSpPr>
        <p:spPr>
          <a:xfrm>
            <a:off x="179512" y="219867"/>
            <a:ext cx="8712968" cy="6480720"/>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p:txBody>
          <a:bodyPr/>
          <a:lstStyle/>
          <a:p>
            <a:fld id="{21036CD7-8A89-4C36-8826-635AC63052D9}" type="slidenum">
              <a:rPr lang="en-CA" smtClean="0"/>
              <a:pPr/>
              <a:t>3</a:t>
            </a:fld>
            <a:endParaRPr lang="en-CA" dirty="0"/>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xmlns="" val="0"/>
              </a:ext>
            </a:extLst>
          </a:blip>
          <a:srcRect r="5937"/>
          <a:stretch/>
        </p:blipFill>
        <p:spPr bwMode="auto">
          <a:xfrm>
            <a:off x="5940152" y="2204864"/>
            <a:ext cx="2867295" cy="3048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4972"/>
          <a:stretch/>
        </p:blipFill>
        <p:spPr bwMode="auto">
          <a:xfrm>
            <a:off x="307412" y="2204864"/>
            <a:ext cx="2896436" cy="304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3139" r="4648"/>
          <a:stretch/>
        </p:blipFill>
        <p:spPr bwMode="auto">
          <a:xfrm>
            <a:off x="3129471" y="2204864"/>
            <a:ext cx="2810681" cy="304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CA"/>
              <a:t>Life's Emergency Training 2016</a:t>
            </a:r>
          </a:p>
        </p:txBody>
      </p:sp>
    </p:spTree>
    <p:extLst>
      <p:ext uri="{BB962C8B-B14F-4D97-AF65-F5344CB8AC3E}">
        <p14:creationId xmlns:p14="http://schemas.microsoft.com/office/powerpoint/2010/main" xmlns="" val="234763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CA" b="1" dirty="0">
                <a:latin typeface="Garamond" panose="02020404030301010803" pitchFamily="18" charset="0"/>
              </a:rPr>
              <a:t>Rescue Moves</a:t>
            </a:r>
            <a:endParaRPr lang="en-CA" dirty="0">
              <a:latin typeface="Garamond" panose="02020404030301010803" pitchFamily="18" charset="0"/>
            </a:endParaRPr>
          </a:p>
        </p:txBody>
      </p:sp>
      <p:sp>
        <p:nvSpPr>
          <p:cNvPr id="8" name="Rectangle 7"/>
          <p:cNvSpPr/>
          <p:nvPr/>
        </p:nvSpPr>
        <p:spPr>
          <a:xfrm>
            <a:off x="179512" y="219867"/>
            <a:ext cx="8712968" cy="6480720"/>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p:txBody>
          <a:bodyPr/>
          <a:lstStyle/>
          <a:p>
            <a:fld id="{21036CD7-8A89-4C36-8826-635AC63052D9}" type="slidenum">
              <a:rPr lang="en-CA" smtClean="0"/>
              <a:pPr/>
              <a:t>4</a:t>
            </a:fld>
            <a:endParaRPr lang="en-CA" dirty="0"/>
          </a:p>
        </p:txBody>
      </p:sp>
      <p:pic>
        <p:nvPicPr>
          <p:cNvPr id="4" name="Picture 3"/>
          <p:cNvPicPr>
            <a:picLocks noChangeAspect="1"/>
          </p:cNvPicPr>
          <p:nvPr/>
        </p:nvPicPr>
        <p:blipFill>
          <a:blip r:embed="rId3" cstate="print">
            <a:extLst>
              <a:ext uri="{BEBA8EAE-BF5A-486C-A8C5-ECC9F3942E4B}">
                <a14:imgProps xmlns:a14="http://schemas.microsoft.com/office/drawing/2010/main" xmlns="">
                  <a14:imgLayer r:embed="rId4">
                    <a14:imgEffect>
                      <a14:backgroundRemoval t="4233" b="92857" l="8969" r="89238">
                        <a14:foregroundMark x1="26906" y1="56614" x2="20179" y2="34921"/>
                        <a14:foregroundMark x1="59641" y1="15608" x2="80269" y2="28836"/>
                        <a14:foregroundMark x1="61435" y1="12963" x2="72646" y2="20106"/>
                        <a14:foregroundMark x1="75785" y1="34656" x2="72646" y2="84921"/>
                        <a14:foregroundMark x1="33632" y1="73810" x2="34978" y2="89683"/>
                        <a14:foregroundMark x1="67265" y1="75132" x2="72646" y2="92857"/>
                        <a14:backgroundMark x1="76233" y1="21429" x2="86099" y2="32011"/>
                        <a14:backgroundMark x1="60538" y1="71164" x2="63677" y2="83598"/>
                        <a14:backgroundMark x1="78475" y1="39947" x2="79372" y2="74339"/>
                      </a14:backgroundRemoval>
                    </a14:imgEffect>
                  </a14:imgLayer>
                </a14:imgProps>
              </a:ext>
              <a:ext uri="{28A0092B-C50C-407E-A947-70E740481C1C}">
                <a14:useLocalDpi xmlns:a14="http://schemas.microsoft.com/office/drawing/2010/main" xmlns="" val="0"/>
              </a:ext>
            </a:extLst>
          </a:blip>
          <a:stretch>
            <a:fillRect/>
          </a:stretch>
        </p:blipFill>
        <p:spPr>
          <a:xfrm>
            <a:off x="3316130" y="1690689"/>
            <a:ext cx="2545093" cy="4320000"/>
          </a:xfrm>
          <a:prstGeom prst="rect">
            <a:avLst/>
          </a:prstGeom>
          <a:ln>
            <a:noFill/>
          </a:ln>
          <a:effectLst/>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62003" y="1690689"/>
            <a:ext cx="2470484" cy="3705726"/>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xmlns="">
                  <a14:imgLayer r:embed="rId7">
                    <a14:imgEffect>
                      <a14:backgroundRemoval t="9989" b="95228" l="10000" r="90000"/>
                    </a14:imgEffect>
                  </a14:imgLayer>
                </a14:imgProps>
              </a:ext>
              <a:ext uri="{28A0092B-C50C-407E-A947-70E740481C1C}">
                <a14:useLocalDpi xmlns:a14="http://schemas.microsoft.com/office/drawing/2010/main" xmlns="" val="0"/>
              </a:ext>
            </a:extLst>
          </a:blip>
          <a:stretch>
            <a:fillRect/>
          </a:stretch>
        </p:blipFill>
        <p:spPr>
          <a:xfrm>
            <a:off x="5861223" y="898780"/>
            <a:ext cx="3273978" cy="4916423"/>
          </a:xfrm>
          <a:prstGeom prst="rect">
            <a:avLst/>
          </a:prstGeom>
        </p:spPr>
      </p:pic>
      <p:sp>
        <p:nvSpPr>
          <p:cNvPr id="2" name="Footer Placeholder 1"/>
          <p:cNvSpPr>
            <a:spLocks noGrp="1"/>
          </p:cNvSpPr>
          <p:nvPr>
            <p:ph type="ftr" sz="quarter" idx="11"/>
          </p:nvPr>
        </p:nvSpPr>
        <p:spPr/>
        <p:txBody>
          <a:bodyPr/>
          <a:lstStyle/>
          <a:p>
            <a:r>
              <a:rPr lang="en-CA"/>
              <a:t>Life's Emergency Training 2016</a:t>
            </a:r>
          </a:p>
        </p:txBody>
      </p:sp>
    </p:spTree>
    <p:extLst>
      <p:ext uri="{BB962C8B-B14F-4D97-AF65-F5344CB8AC3E}">
        <p14:creationId xmlns:p14="http://schemas.microsoft.com/office/powerpoint/2010/main" xmlns="" val="4287829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CA" b="1" dirty="0">
                <a:latin typeface="Garamond" panose="02020404030301010803" pitchFamily="18" charset="0"/>
              </a:rPr>
              <a:t>Rescue Moves</a:t>
            </a:r>
            <a:endParaRPr lang="en-CA" dirty="0">
              <a:latin typeface="Garamond" panose="02020404030301010803" pitchFamily="18" charset="0"/>
            </a:endParaRPr>
          </a:p>
        </p:txBody>
      </p:sp>
      <p:sp>
        <p:nvSpPr>
          <p:cNvPr id="8" name="Rectangle 7"/>
          <p:cNvSpPr/>
          <p:nvPr/>
        </p:nvSpPr>
        <p:spPr>
          <a:xfrm>
            <a:off x="179512" y="205120"/>
            <a:ext cx="8712968" cy="6480720"/>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p:txBody>
          <a:bodyPr/>
          <a:lstStyle/>
          <a:p>
            <a:fld id="{21036CD7-8A89-4C36-8826-635AC63052D9}" type="slidenum">
              <a:rPr lang="en-CA" smtClean="0"/>
              <a:pPr/>
              <a:t>5</a:t>
            </a:fld>
            <a:endParaRPr lang="en-CA" dirty="0"/>
          </a:p>
        </p:txBody>
      </p:sp>
      <p:sp>
        <p:nvSpPr>
          <p:cNvPr id="2" name="Content Placeholder 1"/>
          <p:cNvSpPr>
            <a:spLocks noGrp="1"/>
          </p:cNvSpPr>
          <p:nvPr>
            <p:ph idx="1"/>
          </p:nvPr>
        </p:nvSpPr>
        <p:spPr>
          <a:xfrm>
            <a:off x="3307521" y="5372212"/>
            <a:ext cx="2528957" cy="802410"/>
          </a:xfrm>
        </p:spPr>
        <p:txBody>
          <a:bodyPr>
            <a:normAutofit lnSpcReduction="10000"/>
          </a:bodyPr>
          <a:lstStyle/>
          <a:p>
            <a:pPr marL="0" indent="0">
              <a:lnSpc>
                <a:spcPct val="150000"/>
              </a:lnSpc>
              <a:buNone/>
            </a:pPr>
            <a:r>
              <a:rPr lang="en-CA" sz="3200" dirty="0">
                <a:latin typeface="Garamond" panose="02020404030301010803" pitchFamily="18" charset="0"/>
              </a:rPr>
              <a:t>Blanket Drag</a:t>
            </a:r>
          </a:p>
        </p:txBody>
      </p:sp>
      <p:pic>
        <p:nvPicPr>
          <p:cNvPr id="7" name="Picture 6"/>
          <p:cNvPicPr>
            <a:picLocks noChangeAspect="1"/>
          </p:cNvPicPr>
          <p:nvPr/>
        </p:nvPicPr>
        <p:blipFill rotWithShape="1">
          <a:blip r:embed="rId3">
            <a:extLst>
              <a:ext uri="{BEBA8EAE-BF5A-486C-A8C5-ECC9F3942E4B}">
                <a14:imgProps xmlns:a14="http://schemas.microsoft.com/office/drawing/2010/main" xmlns="">
                  <a14:imgLayer r:embed="rId4">
                    <a14:imgEffect>
                      <a14:backgroundRemoval t="556" b="96111" l="32292" r="70417">
                        <a14:backgroundMark x1="51667" y1="7222" x2="60000" y2="33889"/>
                      </a14:backgroundRemoval>
                    </a14:imgEffect>
                  </a14:imgLayer>
                </a14:imgProps>
              </a:ext>
              <a:ext uri="{28A0092B-C50C-407E-A947-70E740481C1C}">
                <a14:useLocalDpi xmlns:a14="http://schemas.microsoft.com/office/drawing/2010/main" xmlns="" val="0"/>
              </a:ext>
            </a:extLst>
          </a:blip>
          <a:srcRect l="29209" r="24958"/>
          <a:stretch/>
        </p:blipFill>
        <p:spPr>
          <a:xfrm>
            <a:off x="1451926" y="1939183"/>
            <a:ext cx="2303074" cy="3585740"/>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xmlns="">
                  <a14:imgLayer r:embed="rId6">
                    <a14:imgEffect>
                      <a14:backgroundRemoval t="9943" b="89773" l="40000" r="80000">
                        <a14:foregroundMark x1="63396" y1="46875" x2="66038" y2="46875"/>
                        <a14:foregroundMark x1="64340" y1="55114" x2="64717" y2="58239"/>
                        <a14:foregroundMark x1="67925" y1="83807" x2="75283" y2="78693"/>
                        <a14:foregroundMark x1="53585" y1="79545" x2="59623" y2="87216"/>
                        <a14:foregroundMark x1="42830" y1="50284" x2="43019" y2="58239"/>
                        <a14:foregroundMark x1="43585" y1="59375" x2="42830" y2="62216"/>
                        <a14:backgroundMark x1="62075" y1="33807" x2="63208" y2="44034"/>
                        <a14:backgroundMark x1="63774" y1="51989" x2="61698" y2="54545"/>
                        <a14:backgroundMark x1="44151" y1="51420" x2="45472" y2="61648"/>
                      </a14:backgroundRemoval>
                    </a14:imgEffect>
                  </a14:imgLayer>
                </a14:imgProps>
              </a:ext>
              <a:ext uri="{28A0092B-C50C-407E-A947-70E740481C1C}">
                <a14:useLocalDpi xmlns:a14="http://schemas.microsoft.com/office/drawing/2010/main" xmlns="" val="0"/>
              </a:ext>
            </a:extLst>
          </a:blip>
          <a:srcRect l="37873" r="15120"/>
          <a:stretch/>
        </p:blipFill>
        <p:spPr>
          <a:xfrm>
            <a:off x="5027413" y="1272608"/>
            <a:ext cx="2861074" cy="4042342"/>
          </a:xfrm>
          <a:prstGeom prst="rect">
            <a:avLst/>
          </a:prstGeom>
        </p:spPr>
      </p:pic>
      <p:sp>
        <p:nvSpPr>
          <p:cNvPr id="4" name="Footer Placeholder 3"/>
          <p:cNvSpPr>
            <a:spLocks noGrp="1"/>
          </p:cNvSpPr>
          <p:nvPr>
            <p:ph type="ftr" sz="quarter" idx="11"/>
          </p:nvPr>
        </p:nvSpPr>
        <p:spPr/>
        <p:txBody>
          <a:bodyPr/>
          <a:lstStyle/>
          <a:p>
            <a:r>
              <a:rPr lang="en-CA"/>
              <a:t>Life's Emergency Training 2016</a:t>
            </a:r>
          </a:p>
        </p:txBody>
      </p:sp>
    </p:spTree>
    <p:extLst>
      <p:ext uri="{BB962C8B-B14F-4D97-AF65-F5344CB8AC3E}">
        <p14:creationId xmlns:p14="http://schemas.microsoft.com/office/powerpoint/2010/main" xmlns="" val="237604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CA" b="1" dirty="0">
                <a:latin typeface="Garamond" panose="02020404030301010803" pitchFamily="18" charset="0"/>
              </a:rPr>
              <a:t>Student Performance</a:t>
            </a:r>
            <a:endParaRPr lang="en-CA" dirty="0">
              <a:latin typeface="Garamond" panose="02020404030301010803" pitchFamily="18" charset="0"/>
            </a:endParaRPr>
          </a:p>
        </p:txBody>
      </p:sp>
      <p:sp>
        <p:nvSpPr>
          <p:cNvPr id="8" name="Rectangle 7"/>
          <p:cNvSpPr/>
          <p:nvPr/>
        </p:nvSpPr>
        <p:spPr>
          <a:xfrm>
            <a:off x="179512" y="234616"/>
            <a:ext cx="8712968" cy="6387857"/>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p:txBody>
          <a:bodyPr/>
          <a:lstStyle/>
          <a:p>
            <a:fld id="{21036CD7-8A89-4C36-8826-635AC63052D9}" type="slidenum">
              <a:rPr lang="en-CA" smtClean="0"/>
              <a:pPr/>
              <a:t>6</a:t>
            </a:fld>
            <a:endParaRPr lang="en-CA" dirty="0"/>
          </a:p>
        </p:txBody>
      </p:sp>
      <p:sp>
        <p:nvSpPr>
          <p:cNvPr id="2" name="Content Placeholder 1"/>
          <p:cNvSpPr>
            <a:spLocks noGrp="1"/>
          </p:cNvSpPr>
          <p:nvPr>
            <p:ph idx="1"/>
          </p:nvPr>
        </p:nvSpPr>
        <p:spPr>
          <a:xfrm>
            <a:off x="1858856" y="2244716"/>
            <a:ext cx="5354280" cy="2414610"/>
          </a:xfrm>
        </p:spPr>
        <p:txBody>
          <a:bodyPr>
            <a:normAutofit/>
          </a:bodyPr>
          <a:lstStyle/>
          <a:p>
            <a:pPr marL="0" indent="0">
              <a:lnSpc>
                <a:spcPct val="100000"/>
              </a:lnSpc>
              <a:spcBef>
                <a:spcPts val="0"/>
              </a:spcBef>
              <a:buNone/>
            </a:pPr>
            <a:r>
              <a:rPr lang="en-CA" sz="3200" dirty="0">
                <a:latin typeface="Garamond" panose="02020404030301010803" pitchFamily="18" charset="0"/>
              </a:rPr>
              <a:t>1. Have the students pair up and assist a simulated casualty by using a human crutch rescue move.</a:t>
            </a:r>
          </a:p>
        </p:txBody>
      </p:sp>
      <p:sp>
        <p:nvSpPr>
          <p:cNvPr id="4" name="Rounded Rectangle 3"/>
          <p:cNvSpPr/>
          <p:nvPr/>
        </p:nvSpPr>
        <p:spPr>
          <a:xfrm>
            <a:off x="1652519" y="1939183"/>
            <a:ext cx="5766954" cy="3025676"/>
          </a:xfrm>
          <a:prstGeom prst="roundRect">
            <a:avLst/>
          </a:prstGeom>
          <a:noFill/>
          <a:ln w="76200"/>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5" name="Footer Placeholder 4"/>
          <p:cNvSpPr>
            <a:spLocks noGrp="1"/>
          </p:cNvSpPr>
          <p:nvPr>
            <p:ph type="ftr" sz="quarter" idx="11"/>
          </p:nvPr>
        </p:nvSpPr>
        <p:spPr>
          <a:xfrm>
            <a:off x="3153640" y="6106969"/>
            <a:ext cx="3086100" cy="365125"/>
          </a:xfrm>
        </p:spPr>
        <p:txBody>
          <a:bodyPr/>
          <a:lstStyle/>
          <a:p>
            <a:r>
              <a:rPr lang="en-CA" dirty="0"/>
              <a:t>Life's Emergency Training 2016</a:t>
            </a:r>
          </a:p>
        </p:txBody>
      </p:sp>
      <p:pic>
        <p:nvPicPr>
          <p:cNvPr id="9" name="Picture 8"/>
          <p:cNvPicPr/>
          <p:nvPr/>
        </p:nvPicPr>
        <p:blipFill>
          <a:blip r:embed="rId3" cstate="print">
            <a:extLst>
              <a:ext uri="{28A0092B-C50C-407E-A947-70E740481C1C}">
                <a14:useLocalDpi xmlns:pic="http://schemas.openxmlformats.org/drawingml/2006/picture" xmlns="" xmlns:a14="http://schemas.microsoft.com/office/drawing/2010/main" xmlns:lc="http://schemas.openxmlformats.org/drawingml/2006/lockedCanvas" val="0"/>
              </a:ext>
            </a:extLst>
          </a:blip>
          <a:stretch>
            <a:fillRect/>
          </a:stretch>
        </p:blipFill>
        <p:spPr>
          <a:xfrm>
            <a:off x="221673" y="6096000"/>
            <a:ext cx="2133600" cy="762000"/>
          </a:xfrm>
          <a:prstGeom prst="rect">
            <a:avLst/>
          </a:prstGeom>
        </p:spPr>
      </p:pic>
    </p:spTree>
    <p:extLst>
      <p:ext uri="{BB962C8B-B14F-4D97-AF65-F5344CB8AC3E}">
        <p14:creationId xmlns:p14="http://schemas.microsoft.com/office/powerpoint/2010/main" xmlns="" val="31205807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TotalTime>
  <Words>374</Words>
  <Application>Microsoft Office PowerPoint</Application>
  <PresentationFormat>On-screen Show (4:3)</PresentationFormat>
  <Paragraphs>46</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Rescue Moves</vt:lpstr>
      <vt:lpstr>Rescue Moves</vt:lpstr>
      <vt:lpstr>Rescue Moves</vt:lpstr>
      <vt:lpstr>Rescue Moves</vt:lpstr>
      <vt:lpstr>Rescue Moves</vt:lpstr>
      <vt:lpstr>Student Performance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Rescue Moves</dc:title>
  <dc:creator>Kathryn Davies</dc:creator>
  <cp:lastModifiedBy>Owner</cp:lastModifiedBy>
  <cp:revision>14</cp:revision>
  <dcterms:created xsi:type="dcterms:W3CDTF">2015-01-21T23:41:23Z</dcterms:created>
  <dcterms:modified xsi:type="dcterms:W3CDTF">2018-04-11T16:06:36Z</dcterms:modified>
</cp:coreProperties>
</file>